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1E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/>
          <p:nvPr/>
        </p:nvSpPr>
        <p:spPr>
          <a:xfrm>
            <a:off x="0" y="4743450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FFCD3-06F0-4F59-8DC8-39454990F239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7398F-9F99-49AB-9F40-A9FAA10FA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0A1A-00DC-4DF2-99B7-160C7D7C5882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AEA7E-6778-4E66-BF73-900E2DACF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B6CD-6631-4D23-B4AA-38EF75ABE221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E73AA-229E-4F25-ABB6-9499E5049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FDBB2-DD79-471D-9779-FA8740153C11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23BBF-7F7E-47FA-AFBF-9E6C96549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7"/>
          <p:cNvCxnSpPr/>
          <p:nvPr/>
        </p:nvCxnSpPr>
        <p:spPr>
          <a:xfrm>
            <a:off x="-4763" y="1828800"/>
            <a:ext cx="9144001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4133E-1ACF-4F25-891B-71FE9411B17D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8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BB997-AA31-4480-8BF7-F1E1C1277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0FAD9-0B9A-4DEB-B322-7C5C48A4E02C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7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8DF6B-7A84-4071-9079-AA443D837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83091-71EB-4BEF-AC5E-A8437DA15D3D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7D59E-578D-4785-BB07-D8EFD8510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53B5-845E-4CBF-BB43-D728FCB4E445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1740B-32B3-43AF-AE29-8F1B6B64C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1791A-CA50-4BFA-880D-43E628DD8252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530FF-4968-4DA0-97AA-802240D33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D0C1-4730-4076-891B-21169925A442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1CAB-B4BD-4AC4-986C-2516CCEA8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9CE1-E52C-4B22-9ED4-0D875A72C7E3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853E-912B-4427-95B2-FE84B827E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2425" y="228600"/>
            <a:ext cx="7680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63675"/>
            <a:ext cx="768032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5" y="6543675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alpha val="6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9F99DF-AF83-4C08-9ECB-6A1063545A57}" type="datetimeFigureOut">
              <a:rPr lang="ru-RU"/>
              <a:pPr>
                <a:defRPr/>
              </a:pPr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6543675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i="1">
                <a:solidFill>
                  <a:schemeClr val="tx1">
                    <a:alpha val="6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5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alpha val="6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0800CD-88DF-474F-968C-22FFE8612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fontAlgn="base">
        <a:spcBef>
          <a:spcPts val="40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Tunga" pitchFamily="2"/>
          <a:cs typeface="Tunga" pitchFamily="2"/>
        </a:defRPr>
      </a:lvl1pPr>
      <a:lvl2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2pPr>
      <a:lvl3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3pPr>
      <a:lvl4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4pPr>
      <a:lvl5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5pPr>
      <a:lvl6pPr marL="4572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6pPr>
      <a:lvl7pPr marL="9144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7pPr>
      <a:lvl8pPr marL="13716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8pPr>
      <a:lvl9pPr marL="18288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Tunga" pitchFamily="2"/>
          <a:cs typeface="Tunga" pitchFamily="2"/>
        </a:defRPr>
      </a:lvl9pPr>
    </p:titleStyle>
    <p:bodyStyle>
      <a:lvl1pPr algn="l" rtl="0" fontAlgn="base">
        <a:spcBef>
          <a:spcPts val="1200"/>
        </a:spcBef>
        <a:spcAft>
          <a:spcPct val="0"/>
        </a:spcAft>
        <a:buClr>
          <a:srgbClr val="838995"/>
        </a:buClr>
        <a:buFont typeface="Arial" charset="0"/>
        <a:defRPr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rtlCol="0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00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 ЧУДЕС</a:t>
            </a:r>
            <a:endParaRPr lang="ru-RU" sz="100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4" name="Picture 2" descr="E:\Поле чудес\4fbf6e308696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" y="4365625"/>
            <a:ext cx="91217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E:\Поле чудес\69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33338"/>
            <a:ext cx="9097963" cy="680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16946" y="1556792"/>
            <a:ext cx="91440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j-ea"/>
                <a:cs typeface="Tunga" pitchFamily="2"/>
              </a:rPr>
              <a:t>Спасибо за участие!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80528" y="836712"/>
            <a:ext cx="9577064" cy="5360640"/>
          </a:xfrm>
        </p:spPr>
        <p:txBody>
          <a:bodyPr rtlCol="0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9600" b="1" cap="all" dirty="0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ea typeface="+mj-ea"/>
              </a:rPr>
              <a:t>Игра, посвященная</a:t>
            </a:r>
            <a: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j-ea"/>
              </a:rPr>
              <a:t/>
            </a:r>
            <a:b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j-ea"/>
              </a:rPr>
            </a:br>
            <a:r>
              <a:rPr lang="ru-RU" sz="96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ea typeface="+mj-ea"/>
              </a:rPr>
              <a:t>ФИЗИКЕ.</a:t>
            </a:r>
            <a:endParaRPr lang="ru-RU" sz="9600" b="1" i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/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-7938" y="1557338"/>
            <a:ext cx="5443538" cy="2592387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из ученых страдал рассеянностью и, однажды, вместо яиц 5 мнут варил свои часы? 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</a:t>
            </a:r>
            <a:r>
              <a:rPr lang="ru-RU" sz="60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тройка игроков</a:t>
            </a:r>
          </a:p>
        </p:txBody>
      </p:sp>
      <p:pic>
        <p:nvPicPr>
          <p:cNvPr id="2050" name="Picture 2" descr="E:\Поле чудес\200px-Amper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436096" y="1322721"/>
            <a:ext cx="3525238" cy="3913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4" name="Прямоугольник 3"/>
          <p:cNvSpPr/>
          <p:nvPr/>
        </p:nvSpPr>
        <p:spPr>
          <a:xfrm>
            <a:off x="338138" y="4941888"/>
            <a:ext cx="1065212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8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350" y="4941888"/>
            <a:ext cx="1065213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8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57588" y="4941888"/>
            <a:ext cx="116522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8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68563" y="4941888"/>
            <a:ext cx="108902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endParaRPr lang="ru-RU" sz="8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33925" y="4941888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8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9388" y="4867275"/>
            <a:ext cx="1223962" cy="1217613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403350" y="4856163"/>
            <a:ext cx="1089025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95550" y="4856163"/>
            <a:ext cx="1089025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57588" y="4856163"/>
            <a:ext cx="1182687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40275" y="4867275"/>
            <a:ext cx="1200150" cy="1217613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/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995738" y="1700213"/>
            <a:ext cx="5011737" cy="3241675"/>
          </a:xfrm>
        </p:spPr>
        <p:txBody>
          <a:bodyPr/>
          <a:lstStyle/>
          <a:p>
            <a:pPr algn="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какой стране лампы дневного света называли «Российским солнцем»?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II</a:t>
            </a:r>
            <a:r>
              <a:rPr lang="ru-RU" sz="60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тройка игроков</a:t>
            </a:r>
            <a:endParaRPr lang="ru-RU" smtClean="0"/>
          </a:p>
        </p:txBody>
      </p:sp>
      <p:pic>
        <p:nvPicPr>
          <p:cNvPr id="3074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9512" y="1129292"/>
            <a:ext cx="3322203" cy="4088075"/>
          </a:xfrm>
          <a:prstGeom prst="ellipse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/>
          </a:extLst>
        </p:spPr>
      </p:pic>
      <p:sp>
        <p:nvSpPr>
          <p:cNvPr id="7" name="Прямоугольник 6"/>
          <p:cNvSpPr/>
          <p:nvPr/>
        </p:nvSpPr>
        <p:spPr>
          <a:xfrm>
            <a:off x="1403350" y="5238750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8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35238" y="5238750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8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38550" y="5241925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8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51388" y="5241925"/>
            <a:ext cx="1093787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8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73750" y="5241925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8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969125" y="5241925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8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00163" y="5102225"/>
            <a:ext cx="1198562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98725" y="5102225"/>
            <a:ext cx="1198563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97288" y="5102225"/>
            <a:ext cx="1200150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33925" y="5102225"/>
            <a:ext cx="1200150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3113" y="5102225"/>
            <a:ext cx="1198562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051675" y="5083175"/>
            <a:ext cx="1198563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/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628900" y="2708275"/>
            <a:ext cx="4105275" cy="3889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в устах А.С. Пушкина   </a:t>
            </a:r>
          </a:p>
          <a:p>
            <a:pPr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являлся </a:t>
            </a:r>
          </a:p>
          <a:p>
            <a:pPr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«первым Российским университетом»?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188" y="0"/>
            <a:ext cx="7681912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III</a:t>
            </a:r>
            <a:r>
              <a:rPr lang="ru-RU" sz="60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тройка игроков</a:t>
            </a:r>
            <a:endParaRPr lang="ru-RU" smtClean="0"/>
          </a:p>
        </p:txBody>
      </p:sp>
      <p:pic>
        <p:nvPicPr>
          <p:cNvPr id="4098" name="Picture 2" descr="http://eurovision-2012-online.ru/image.php?aHR0cDovL3d3dy5hbGFybW8ucnUvdXNlcmZpbGVzL01fVl8tTG9tb25vc292LmpwZw=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44208" y="1988840"/>
            <a:ext cx="2699792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</a:extLst>
        </p:spPr>
      </p:pic>
      <p:pic>
        <p:nvPicPr>
          <p:cNvPr id="4100" name="Picture 4" descr="http://www.rulex.ru/rpg/WebPict/fullpic/1101-0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106" y="1988840"/>
            <a:ext cx="2754916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</a:extLst>
        </p:spPr>
      </p:pic>
      <p:sp>
        <p:nvSpPr>
          <p:cNvPr id="6" name="Прямоугольник 5"/>
          <p:cNvSpPr/>
          <p:nvPr/>
        </p:nvSpPr>
        <p:spPr>
          <a:xfrm>
            <a:off x="42863" y="1125538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57275" y="1119188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8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050" y="1127125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8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6425" y="1125538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8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44975" y="1127125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8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1613" y="1125538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8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34113" y="1127125"/>
            <a:ext cx="100012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8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46938" y="1127125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8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43888" y="1127125"/>
            <a:ext cx="900112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8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8" y="1044575"/>
            <a:ext cx="990600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04888" y="1044575"/>
            <a:ext cx="1100137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105025" y="1038225"/>
            <a:ext cx="989013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94038" y="1033463"/>
            <a:ext cx="1098550" cy="1246187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192588" y="1019175"/>
            <a:ext cx="1089025" cy="1263650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84775" y="1033463"/>
            <a:ext cx="1049338" cy="1246187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03963" y="1047750"/>
            <a:ext cx="942975" cy="1239838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185025" y="1033463"/>
            <a:ext cx="990600" cy="1246187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158163" y="1019175"/>
            <a:ext cx="1044575" cy="124777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8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9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9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850" y="2420938"/>
            <a:ext cx="8439150" cy="1984375"/>
          </a:xfrm>
        </p:spPr>
        <p:txBody>
          <a:bodyPr anchor="ctr"/>
          <a:lstStyle/>
          <a:p>
            <a:pPr algn="ctr"/>
            <a:r>
              <a:rPr lang="ru-RU" sz="9600" i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unga" pitchFamily="2"/>
              </a:rPr>
              <a:t> Игра для болельщиков!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/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-30163" y="0"/>
            <a:ext cx="9144001" cy="1989138"/>
          </a:xfr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профессии повар, он был прекрасным экспериментатором, исследовал законы выделения теплоты электрическим током, внес большой вклад в кинетическую теорию газов.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бъект 1"/>
          <p:cNvSpPr txBox="1">
            <a:spLocks/>
          </p:cNvSpPr>
          <p:nvPr/>
        </p:nvSpPr>
        <p:spPr>
          <a:xfrm>
            <a:off x="0" y="2060575"/>
            <a:ext cx="9144000" cy="18716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был рыцарем Почетного легиона, получил звание сенатора и графа. Наполеон не упускал случая посетить заседание Французской академии наук, где он выступал. Он изобрел электрическую батарею, пышно называемую «короной сосудов».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бъект 1"/>
          <p:cNvSpPr txBox="1">
            <a:spLocks/>
          </p:cNvSpPr>
          <p:nvPr/>
        </p:nvSpPr>
        <p:spPr>
          <a:xfrm>
            <a:off x="5940425" y="1558925"/>
            <a:ext cx="2794000" cy="7842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Джоуль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бъект 1"/>
          <p:cNvSpPr txBox="1">
            <a:spLocks/>
          </p:cNvSpPr>
          <p:nvPr/>
        </p:nvSpPr>
        <p:spPr>
          <a:xfrm>
            <a:off x="0" y="4581525"/>
            <a:ext cx="9144000" cy="18986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открыл один из важнейших законов электричества в 1785 г., используя для этого крутильные весы. Прием, использованный им, лишний раз доказывает, что изобретательность человеческого ума не знает границ. 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Объект 1"/>
          <p:cNvSpPr txBox="1">
            <a:spLocks/>
          </p:cNvSpPr>
          <p:nvPr/>
        </p:nvSpPr>
        <p:spPr>
          <a:xfrm>
            <a:off x="3924300" y="4076700"/>
            <a:ext cx="5219700" cy="10080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Вольта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Объект 1"/>
          <p:cNvSpPr txBox="1">
            <a:spLocks/>
          </p:cNvSpPr>
          <p:nvPr/>
        </p:nvSpPr>
        <p:spPr>
          <a:xfrm>
            <a:off x="5724525" y="6237288"/>
            <a:ext cx="3419475" cy="773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Шарль Кулон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0" grpId="0" build="p"/>
      <p:bldP spid="21" grpId="0"/>
      <p:bldP spid="22" grpId="0" build="p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2664296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58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ea typeface="+mj-ea"/>
              </a:rPr>
              <a:t>Финал.</a:t>
            </a:r>
            <a:endParaRPr lang="ru-RU" sz="15800" dirty="0">
              <a:ea typeface="+mj-ea"/>
            </a:endParaRPr>
          </a:p>
        </p:txBody>
      </p:sp>
      <p:pic>
        <p:nvPicPr>
          <p:cNvPr id="20482" name="Picture 2" descr="E:\Поле чудес\PR20100401193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4900"/>
            <a:ext cx="914400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/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-30163" y="19050"/>
            <a:ext cx="9144001" cy="1322388"/>
          </a:xfrm>
        </p:spPr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получится, если итальянца разделить на француза?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E:\Поле чудес\653237230_tonnel.gi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804" y="1340768"/>
            <a:ext cx="3744416" cy="47525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/>
          </a:extLst>
        </p:spPr>
      </p:pic>
      <p:sp>
        <p:nvSpPr>
          <p:cNvPr id="5" name="Прямоугольник 4"/>
          <p:cNvSpPr/>
          <p:nvPr/>
        </p:nvSpPr>
        <p:spPr>
          <a:xfrm>
            <a:off x="3635375" y="1647825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8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35513" y="1647825"/>
            <a:ext cx="1095375" cy="10810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91213" y="1647825"/>
            <a:ext cx="1095375" cy="10937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8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99288" y="1647825"/>
            <a:ext cx="1095375" cy="10937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8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094663" y="1647825"/>
            <a:ext cx="1049337" cy="1093788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endParaRPr lang="ru-RU" sz="8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91213" y="2997200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8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67338" y="4365625"/>
            <a:ext cx="1095375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8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62713" y="4384675"/>
            <a:ext cx="1093787" cy="1079500"/>
          </a:xfrm>
          <a:prstGeom prst="rect">
            <a:avLst/>
          </a:prstGeom>
          <a:solidFill>
            <a:srgbClr val="7030A0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8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19500" y="1554163"/>
            <a:ext cx="1128713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30750" y="1554163"/>
            <a:ext cx="1098550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3113" y="1554163"/>
            <a:ext cx="1111250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21513" y="1554163"/>
            <a:ext cx="1073150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124825" y="1554163"/>
            <a:ext cx="989013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40350" y="4291013"/>
            <a:ext cx="1122363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27800" y="4291013"/>
            <a:ext cx="1030288" cy="1228725"/>
          </a:xfrm>
          <a:prstGeom prst="rect">
            <a:avLst/>
          </a:prstGeom>
          <a:solidFill>
            <a:srgbClr val="461E64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build="p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141</TotalTime>
  <Words>161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10</vt:i4>
      </vt:variant>
    </vt:vector>
  </HeadingPairs>
  <TitlesOfParts>
    <vt:vector size="27" baseType="lpstr">
      <vt:lpstr>Corbel</vt:lpstr>
      <vt:lpstr>Arial</vt:lpstr>
      <vt:lpstr>Tunga</vt:lpstr>
      <vt:lpstr>Tahoma</vt:lpstr>
      <vt:lpstr>Calibri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Слайд 1</vt:lpstr>
      <vt:lpstr>Слайд 2</vt:lpstr>
      <vt:lpstr>I тройка игроков</vt:lpstr>
      <vt:lpstr>II тройка игроков</vt:lpstr>
      <vt:lpstr>III тройка игроков</vt:lpstr>
      <vt:lpstr> Игра для болельщиков!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 ЧУДЕС</dc:title>
  <dc:creator>Соня</dc:creator>
  <cp:lastModifiedBy>User</cp:lastModifiedBy>
  <cp:revision>16</cp:revision>
  <dcterms:created xsi:type="dcterms:W3CDTF">2013-02-14T20:20:07Z</dcterms:created>
  <dcterms:modified xsi:type="dcterms:W3CDTF">2013-09-12T14:28:04Z</dcterms:modified>
</cp:coreProperties>
</file>